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58" r:id="rId4"/>
    <p:sldId id="259" r:id="rId5"/>
    <p:sldId id="267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-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10170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339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06740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280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432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3371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7534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9066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901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6554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661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6888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22844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3956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2870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092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85217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introduction will be provided to first define the Company and its roles.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is one of the motor vehicle producing companies in the world.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improved its production through introduction of new techniques to produce better cars.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uses current skills to make improvised cars with better engines as compared to the past. 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altered the software to enable the engine pass the diesel. 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542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Company has been faced with an issues where it performed against the laws developed.</a:t>
            </a: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altered with the software to enable the product pass the diesel test.</a:t>
            </a: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therefore has been indicated as one way through which the Company failed to follow the laws.</a:t>
            </a: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can therefore affect the trust of the customers towards the company. 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1986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 management to rebuild the brand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plays and important role when it comes to rebuilding the brand.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major roles of the management when it comes to rebuilding the brand is thinking of a new slogan.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new slogan is important when a management needs to build a new brand. 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slogan gives the product a new picture which can attract more customers.</a:t>
            </a:r>
          </a:p>
          <a:p>
            <a:pPr>
              <a:lnSpc>
                <a:spcPct val="200000"/>
              </a:lnSpc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it makes the customers develop positive attitude towards the product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746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role of the management is hiring new employees.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employees will have a positive attitude towards making the organization perform better.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role is designing a new logo for the rebranding process.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logo will develop a new message concerning the product to the customers.</a:t>
            </a:r>
          </a:p>
          <a:p>
            <a:pPr>
              <a:lnSpc>
                <a:spcPct val="220000"/>
              </a:lnSpc>
            </a:pPr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more customers will be attracted to the product. </a:t>
            </a:r>
          </a:p>
          <a:p>
            <a:pPr>
              <a:lnSpc>
                <a:spcPct val="200000"/>
              </a:lnSpc>
            </a:pPr>
            <a:endParaRPr lang="en-GB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03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roles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change that was applied by the organization can affect the HR in various ways.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effects is that; it will lower HR performance.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will also have a negative attitude towards the Company’s performance.</a:t>
            </a:r>
          </a:p>
          <a:p>
            <a:pPr>
              <a:lnSpc>
                <a:spcPct val="200000"/>
              </a:lnSpc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supply chain will also be affected since it will be difficult for the Organization to supply its products.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155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effect that will be created by the change to the IT is that; funds will be reduced.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will spend more funds trying to make the engines pass the diesel test.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the operation will not be effective.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of the organization will also be reduced due to lack of trust from customers.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will also develop lack of trust among each other which therefore lead to the poor or low productivity.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86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recommendation category, it will be important to understand what can be done.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major recommendations is the creation of effective performance strategies.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be of importance to note that the new strategies puts the organization in line.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the Company should consider following the laws of the government.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should also bench mark and learn of other Organizations performance.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23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Conclusively, Volkswagen Company failed to follow the laws of the government.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altered the software to make the engine of their product pass a test.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 of this failure, the performance of the company has been affected.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therefore important for the organization to consider hiring new employees.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employees will perform based on the demands of the Company.  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7916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Anenberg</a:t>
            </a:r>
            <a:r>
              <a:rPr lang="en-US" dirty="0"/>
              <a:t>, S. C., Miller, J., </a:t>
            </a:r>
            <a:r>
              <a:rPr lang="en-US" dirty="0" err="1"/>
              <a:t>Minjares</a:t>
            </a:r>
            <a:r>
              <a:rPr lang="en-US" dirty="0"/>
              <a:t>, R., Du, L., </a:t>
            </a:r>
            <a:r>
              <a:rPr lang="en-US" dirty="0" err="1"/>
              <a:t>Henze</a:t>
            </a:r>
            <a:r>
              <a:rPr lang="en-US" dirty="0"/>
              <a:t>, D. K., Lacey, F., ... &amp; </a:t>
            </a:r>
            <a:r>
              <a:rPr lang="en-US" dirty="0" err="1"/>
              <a:t>Heyes</a:t>
            </a:r>
            <a:r>
              <a:rPr lang="en-US" dirty="0"/>
              <a:t>, C. (2017). Impacts and mitigation of excess diesel-related NO x emissions in 11 major vehicle markets. </a:t>
            </a:r>
            <a:r>
              <a:rPr lang="en-GB" i="1" dirty="0"/>
              <a:t>Nature</a:t>
            </a:r>
            <a:r>
              <a:rPr lang="en-GB" dirty="0"/>
              <a:t>, </a:t>
            </a:r>
            <a:r>
              <a:rPr lang="en-GB" i="1" dirty="0"/>
              <a:t>545</a:t>
            </a:r>
            <a:r>
              <a:rPr lang="en-GB" dirty="0"/>
              <a:t>(7655), 467.</a:t>
            </a:r>
          </a:p>
          <a:p>
            <a:r>
              <a:rPr lang="en-US" dirty="0" err="1"/>
              <a:t>Bohnsack</a:t>
            </a:r>
            <a:r>
              <a:rPr lang="en-US" dirty="0"/>
              <a:t>, R., </a:t>
            </a:r>
            <a:r>
              <a:rPr lang="en-US" dirty="0" err="1"/>
              <a:t>Kolk</a:t>
            </a:r>
            <a:r>
              <a:rPr lang="en-US" dirty="0"/>
              <a:t>, A., &amp; </a:t>
            </a:r>
            <a:r>
              <a:rPr lang="en-US" dirty="0" err="1"/>
              <a:t>Pinkse</a:t>
            </a:r>
            <a:r>
              <a:rPr lang="en-US" dirty="0"/>
              <a:t>, J. (2015). Catching recurring waves: low-emission vehicles, international policy developments and firm innovation strategies. </a:t>
            </a:r>
            <a:r>
              <a:rPr lang="en-GB" i="1" dirty="0"/>
              <a:t>Technological Forecasting and Social Change</a:t>
            </a:r>
            <a:r>
              <a:rPr lang="en-GB" dirty="0"/>
              <a:t>, </a:t>
            </a:r>
            <a:r>
              <a:rPr lang="en-GB" i="1" dirty="0"/>
              <a:t>98</a:t>
            </a:r>
            <a:r>
              <a:rPr lang="en-GB" dirty="0"/>
              <a:t>, 71-87.</a:t>
            </a:r>
          </a:p>
          <a:p>
            <a:r>
              <a:rPr lang="en-US" dirty="0" err="1"/>
              <a:t>Penna</a:t>
            </a:r>
            <a:r>
              <a:rPr lang="en-US" dirty="0"/>
              <a:t>, C. C., &amp; </a:t>
            </a:r>
            <a:r>
              <a:rPr lang="en-US" dirty="0" err="1"/>
              <a:t>Geels</a:t>
            </a:r>
            <a:r>
              <a:rPr lang="en-US" dirty="0"/>
              <a:t>, F. W. (2015). Climate change and the slow reorientation of the American car industry (1979–2012): An application and extension of the Dialectic Issue </a:t>
            </a:r>
            <a:r>
              <a:rPr lang="en-US" dirty="0" err="1"/>
              <a:t>LifeCycle</a:t>
            </a:r>
            <a:r>
              <a:rPr lang="en-US" dirty="0"/>
              <a:t> (DILC) model. </a:t>
            </a:r>
            <a:r>
              <a:rPr lang="en-GB" i="1" dirty="0"/>
              <a:t>Research Policy</a:t>
            </a:r>
            <a:r>
              <a:rPr lang="en-GB" dirty="0"/>
              <a:t>, </a:t>
            </a:r>
            <a:r>
              <a:rPr lang="en-GB" i="1" dirty="0"/>
              <a:t>44</a:t>
            </a:r>
            <a:r>
              <a:rPr lang="en-GB" dirty="0"/>
              <a:t>(5), 1029-1048.</a:t>
            </a:r>
          </a:p>
          <a:p>
            <a:r>
              <a:rPr lang="en-US" dirty="0" err="1"/>
              <a:t>Khalek</a:t>
            </a:r>
            <a:r>
              <a:rPr lang="en-US" dirty="0"/>
              <a:t>, I. A., Blanks, M. G., Merritt, P. M., &amp; </a:t>
            </a:r>
            <a:r>
              <a:rPr lang="en-US" dirty="0" err="1"/>
              <a:t>Zielinska</a:t>
            </a:r>
            <a:r>
              <a:rPr lang="en-US" dirty="0"/>
              <a:t>, B. (2015). Regulated and unregulated emissions from modern 2010 emissions-compliant heavy-duty on-highway diesel engines. </a:t>
            </a:r>
            <a:r>
              <a:rPr lang="en-GB" i="1" dirty="0"/>
              <a:t>Journal of the Air &amp; Waste Management Association</a:t>
            </a:r>
            <a:r>
              <a:rPr lang="en-GB" dirty="0"/>
              <a:t>, </a:t>
            </a:r>
            <a:r>
              <a:rPr lang="en-GB" i="1" dirty="0"/>
              <a:t>65</a:t>
            </a:r>
            <a:r>
              <a:rPr lang="en-GB" dirty="0"/>
              <a:t>(8), 987-1001.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63262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</TotalTime>
  <Words>631</Words>
  <Application>Microsoft Office PowerPoint</Application>
  <PresentationFormat>Custom</PresentationFormat>
  <Paragraphs>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Facet</vt:lpstr>
      <vt:lpstr>Introduction</vt:lpstr>
      <vt:lpstr>Overview</vt:lpstr>
      <vt:lpstr>Role of the management to rebuild the brand</vt:lpstr>
      <vt:lpstr>Slide 4</vt:lpstr>
      <vt:lpstr>Sustainability roles</vt:lpstr>
      <vt:lpstr>Slide 6</vt:lpstr>
      <vt:lpstr>Recommendation</vt:lpstr>
      <vt:lpstr>Conclusion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Volkswagen Company</dc:title>
  <dc:creator>Userr</dc:creator>
  <cp:lastModifiedBy>FRANK</cp:lastModifiedBy>
  <cp:revision>7</cp:revision>
  <dcterms:created xsi:type="dcterms:W3CDTF">2018-09-03T00:04:23Z</dcterms:created>
  <dcterms:modified xsi:type="dcterms:W3CDTF">2018-09-17T20:04:20Z</dcterms:modified>
</cp:coreProperties>
</file>